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6" r:id="rId1"/>
  </p:sldMasterIdLst>
  <p:sldIdLst>
    <p:sldId id="256" r:id="rId2"/>
    <p:sldId id="257" r:id="rId3"/>
    <p:sldId id="259" r:id="rId4"/>
    <p:sldId id="271" r:id="rId5"/>
    <p:sldId id="272" r:id="rId6"/>
    <p:sldId id="273" r:id="rId7"/>
    <p:sldId id="274" r:id="rId8"/>
    <p:sldId id="260" r:id="rId9"/>
    <p:sldId id="262" r:id="rId10"/>
    <p:sldId id="263" r:id="rId11"/>
    <p:sldId id="264" r:id="rId12"/>
    <p:sldId id="275" r:id="rId13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stálová" userId="2ae5657d-a9b7-416e-9152-70291f859b78" providerId="ADAL" clId="{7698CEB5-C88A-40D1-AC41-3859F2554A96}"/>
    <pc:docChg chg="undo custSel addSld delSld modSld">
      <pc:chgData name="Dostálová" userId="2ae5657d-a9b7-416e-9152-70291f859b78" providerId="ADAL" clId="{7698CEB5-C88A-40D1-AC41-3859F2554A96}" dt="2022-11-20T15:58:46.347" v="403" actId="255"/>
      <pc:docMkLst>
        <pc:docMk/>
      </pc:docMkLst>
      <pc:sldChg chg="addSp modSp mod">
        <pc:chgData name="Dostálová" userId="2ae5657d-a9b7-416e-9152-70291f859b78" providerId="ADAL" clId="{7698CEB5-C88A-40D1-AC41-3859F2554A96}" dt="2022-11-20T15:49:25.403" v="362" actId="1076"/>
        <pc:sldMkLst>
          <pc:docMk/>
          <pc:sldMk cId="800917359" sldId="256"/>
        </pc:sldMkLst>
        <pc:spChg chg="mod">
          <ac:chgData name="Dostálová" userId="2ae5657d-a9b7-416e-9152-70291f859b78" providerId="ADAL" clId="{7698CEB5-C88A-40D1-AC41-3859F2554A96}" dt="2022-11-20T15:49:08.964" v="359" actId="1076"/>
          <ac:spMkLst>
            <pc:docMk/>
            <pc:sldMk cId="800917359" sldId="256"/>
            <ac:spMk id="2" creationId="{B9477802-B851-2071-49F5-2326FF0668B2}"/>
          </ac:spMkLst>
        </pc:spChg>
        <pc:spChg chg="mod">
          <ac:chgData name="Dostálová" userId="2ae5657d-a9b7-416e-9152-70291f859b78" providerId="ADAL" clId="{7698CEB5-C88A-40D1-AC41-3859F2554A96}" dt="2022-11-20T15:49:05.571" v="357" actId="255"/>
          <ac:spMkLst>
            <pc:docMk/>
            <pc:sldMk cId="800917359" sldId="256"/>
            <ac:spMk id="3" creationId="{CD11A362-44B7-CE42-4D58-88D5D24504AA}"/>
          </ac:spMkLst>
        </pc:spChg>
        <pc:picChg chg="add mod">
          <ac:chgData name="Dostálová" userId="2ae5657d-a9b7-416e-9152-70291f859b78" providerId="ADAL" clId="{7698CEB5-C88A-40D1-AC41-3859F2554A96}" dt="2022-11-20T15:49:25.403" v="362" actId="1076"/>
          <ac:picMkLst>
            <pc:docMk/>
            <pc:sldMk cId="800917359" sldId="256"/>
            <ac:picMk id="5" creationId="{C545AE4A-BE68-BCEF-09C2-38E783917BE0}"/>
          </ac:picMkLst>
        </pc:picChg>
      </pc:sldChg>
      <pc:sldChg chg="modSp mod">
        <pc:chgData name="Dostálová" userId="2ae5657d-a9b7-416e-9152-70291f859b78" providerId="ADAL" clId="{7698CEB5-C88A-40D1-AC41-3859F2554A96}" dt="2022-11-20T15:49:48.332" v="368" actId="14100"/>
        <pc:sldMkLst>
          <pc:docMk/>
          <pc:sldMk cId="3101158617" sldId="257"/>
        </pc:sldMkLst>
        <pc:spChg chg="mod">
          <ac:chgData name="Dostálová" userId="2ae5657d-a9b7-416e-9152-70291f859b78" providerId="ADAL" clId="{7698CEB5-C88A-40D1-AC41-3859F2554A96}" dt="2022-11-20T15:49:36.131" v="363" actId="255"/>
          <ac:spMkLst>
            <pc:docMk/>
            <pc:sldMk cId="3101158617" sldId="257"/>
            <ac:spMk id="2" creationId="{CC3AA4AA-0FAD-6FF5-8FBE-F78E390AFCFB}"/>
          </ac:spMkLst>
        </pc:spChg>
        <pc:spChg chg="mod">
          <ac:chgData name="Dostálová" userId="2ae5657d-a9b7-416e-9152-70291f859b78" providerId="ADAL" clId="{7698CEB5-C88A-40D1-AC41-3859F2554A96}" dt="2022-11-20T15:49:48.332" v="368" actId="14100"/>
          <ac:spMkLst>
            <pc:docMk/>
            <pc:sldMk cId="3101158617" sldId="257"/>
            <ac:spMk id="3" creationId="{E2248A0C-0B8A-703B-290E-1A4C6E718A9B}"/>
          </ac:spMkLst>
        </pc:spChg>
      </pc:sldChg>
      <pc:sldChg chg="modSp mod">
        <pc:chgData name="Dostálová" userId="2ae5657d-a9b7-416e-9152-70291f859b78" providerId="ADAL" clId="{7698CEB5-C88A-40D1-AC41-3859F2554A96}" dt="2022-11-20T15:50:05.728" v="371" actId="27636"/>
        <pc:sldMkLst>
          <pc:docMk/>
          <pc:sldMk cId="3352271919" sldId="258"/>
        </pc:sldMkLst>
        <pc:spChg chg="mod">
          <ac:chgData name="Dostálová" userId="2ae5657d-a9b7-416e-9152-70291f859b78" providerId="ADAL" clId="{7698CEB5-C88A-40D1-AC41-3859F2554A96}" dt="2022-11-20T15:49:59.643" v="369" actId="255"/>
          <ac:spMkLst>
            <pc:docMk/>
            <pc:sldMk cId="3352271919" sldId="258"/>
            <ac:spMk id="2" creationId="{F2F89B9C-3270-CCB4-559B-B526C645EA87}"/>
          </ac:spMkLst>
        </pc:spChg>
        <pc:spChg chg="mod">
          <ac:chgData name="Dostálová" userId="2ae5657d-a9b7-416e-9152-70291f859b78" providerId="ADAL" clId="{7698CEB5-C88A-40D1-AC41-3859F2554A96}" dt="2022-11-20T15:50:05.728" v="371" actId="27636"/>
          <ac:spMkLst>
            <pc:docMk/>
            <pc:sldMk cId="3352271919" sldId="258"/>
            <ac:spMk id="3" creationId="{69A2452F-33B6-5E70-1709-A60EC3EB61F9}"/>
          </ac:spMkLst>
        </pc:spChg>
      </pc:sldChg>
      <pc:sldChg chg="modSp new mod">
        <pc:chgData name="Dostálová" userId="2ae5657d-a9b7-416e-9152-70291f859b78" providerId="ADAL" clId="{7698CEB5-C88A-40D1-AC41-3859F2554A96}" dt="2022-11-20T15:50:42.718" v="381" actId="27636"/>
        <pc:sldMkLst>
          <pc:docMk/>
          <pc:sldMk cId="2259432720" sldId="259"/>
        </pc:sldMkLst>
        <pc:spChg chg="mod">
          <ac:chgData name="Dostálová" userId="2ae5657d-a9b7-416e-9152-70291f859b78" providerId="ADAL" clId="{7698CEB5-C88A-40D1-AC41-3859F2554A96}" dt="2022-11-20T15:50:16.971" v="372" actId="255"/>
          <ac:spMkLst>
            <pc:docMk/>
            <pc:sldMk cId="2259432720" sldId="259"/>
            <ac:spMk id="2" creationId="{49A91256-696B-4207-2D3B-0FFAE0BA425E}"/>
          </ac:spMkLst>
        </pc:spChg>
        <pc:spChg chg="mod">
          <ac:chgData name="Dostálová" userId="2ae5657d-a9b7-416e-9152-70291f859b78" providerId="ADAL" clId="{7698CEB5-C88A-40D1-AC41-3859F2554A96}" dt="2022-11-20T15:50:42.718" v="381" actId="27636"/>
          <ac:spMkLst>
            <pc:docMk/>
            <pc:sldMk cId="2259432720" sldId="259"/>
            <ac:spMk id="3" creationId="{6AC6A757-EF8D-D496-68C2-E5C3D77DEBBF}"/>
          </ac:spMkLst>
        </pc:spChg>
      </pc:sldChg>
      <pc:sldChg chg="modSp new mod">
        <pc:chgData name="Dostálová" userId="2ae5657d-a9b7-416e-9152-70291f859b78" providerId="ADAL" clId="{7698CEB5-C88A-40D1-AC41-3859F2554A96}" dt="2022-11-20T15:51:08.193" v="384" actId="5793"/>
        <pc:sldMkLst>
          <pc:docMk/>
          <pc:sldMk cId="692946935" sldId="260"/>
        </pc:sldMkLst>
        <pc:spChg chg="mod">
          <ac:chgData name="Dostálová" userId="2ae5657d-a9b7-416e-9152-70291f859b78" providerId="ADAL" clId="{7698CEB5-C88A-40D1-AC41-3859F2554A96}" dt="2022-11-20T15:50:55.971" v="382" actId="255"/>
          <ac:spMkLst>
            <pc:docMk/>
            <pc:sldMk cId="692946935" sldId="260"/>
            <ac:spMk id="2" creationId="{E0CCAA97-9CBA-7DF6-5B07-5D970F502F5A}"/>
          </ac:spMkLst>
        </pc:spChg>
        <pc:spChg chg="mod">
          <ac:chgData name="Dostálová" userId="2ae5657d-a9b7-416e-9152-70291f859b78" providerId="ADAL" clId="{7698CEB5-C88A-40D1-AC41-3859F2554A96}" dt="2022-11-20T15:51:08.193" v="384" actId="5793"/>
          <ac:spMkLst>
            <pc:docMk/>
            <pc:sldMk cId="692946935" sldId="260"/>
            <ac:spMk id="3" creationId="{F7F7F635-F220-143B-DA7F-3314C2139911}"/>
          </ac:spMkLst>
        </pc:spChg>
      </pc:sldChg>
      <pc:sldChg chg="modSp new mod">
        <pc:chgData name="Dostálová" userId="2ae5657d-a9b7-416e-9152-70291f859b78" providerId="ADAL" clId="{7698CEB5-C88A-40D1-AC41-3859F2554A96}" dt="2022-11-20T15:57:16.804" v="396" actId="255"/>
        <pc:sldMkLst>
          <pc:docMk/>
          <pc:sldMk cId="1292423532" sldId="261"/>
        </pc:sldMkLst>
        <pc:spChg chg="mod">
          <ac:chgData name="Dostálová" userId="2ae5657d-a9b7-416e-9152-70291f859b78" providerId="ADAL" clId="{7698CEB5-C88A-40D1-AC41-3859F2554A96}" dt="2022-11-20T15:57:16.804" v="396" actId="255"/>
          <ac:spMkLst>
            <pc:docMk/>
            <pc:sldMk cId="1292423532" sldId="261"/>
            <ac:spMk id="2" creationId="{44A68D54-B691-D906-BBC1-E3A333B261DE}"/>
          </ac:spMkLst>
        </pc:spChg>
        <pc:spChg chg="mod">
          <ac:chgData name="Dostálová" userId="2ae5657d-a9b7-416e-9152-70291f859b78" providerId="ADAL" clId="{7698CEB5-C88A-40D1-AC41-3859F2554A96}" dt="2022-11-20T15:40:05.215" v="76" actId="20577"/>
          <ac:spMkLst>
            <pc:docMk/>
            <pc:sldMk cId="1292423532" sldId="261"/>
            <ac:spMk id="3" creationId="{22D42356-7996-46D3-8781-D4967D4CE7D6}"/>
          </ac:spMkLst>
        </pc:spChg>
      </pc:sldChg>
      <pc:sldChg chg="modSp new mod">
        <pc:chgData name="Dostálová" userId="2ae5657d-a9b7-416e-9152-70291f859b78" providerId="ADAL" clId="{7698CEB5-C88A-40D1-AC41-3859F2554A96}" dt="2022-11-20T15:57:33.828" v="397" actId="255"/>
        <pc:sldMkLst>
          <pc:docMk/>
          <pc:sldMk cId="1941457466" sldId="262"/>
        </pc:sldMkLst>
        <pc:spChg chg="mod">
          <ac:chgData name="Dostálová" userId="2ae5657d-a9b7-416e-9152-70291f859b78" providerId="ADAL" clId="{7698CEB5-C88A-40D1-AC41-3859F2554A96}" dt="2022-11-20T15:57:33.828" v="397" actId="255"/>
          <ac:spMkLst>
            <pc:docMk/>
            <pc:sldMk cId="1941457466" sldId="262"/>
            <ac:spMk id="2" creationId="{0B114615-D2C7-6514-7A97-3573F68CBFC9}"/>
          </ac:spMkLst>
        </pc:spChg>
        <pc:spChg chg="mod">
          <ac:chgData name="Dostálová" userId="2ae5657d-a9b7-416e-9152-70291f859b78" providerId="ADAL" clId="{7698CEB5-C88A-40D1-AC41-3859F2554A96}" dt="2022-11-20T15:41:19.276" v="133" actId="5793"/>
          <ac:spMkLst>
            <pc:docMk/>
            <pc:sldMk cId="1941457466" sldId="262"/>
            <ac:spMk id="3" creationId="{BCF8AD6A-9782-2C80-F37D-AE734D51325E}"/>
          </ac:spMkLst>
        </pc:spChg>
      </pc:sldChg>
      <pc:sldChg chg="modSp new mod">
        <pc:chgData name="Dostálová" userId="2ae5657d-a9b7-416e-9152-70291f859b78" providerId="ADAL" clId="{7698CEB5-C88A-40D1-AC41-3859F2554A96}" dt="2022-11-20T15:58:10.060" v="398" actId="255"/>
        <pc:sldMkLst>
          <pc:docMk/>
          <pc:sldMk cId="266532209" sldId="263"/>
        </pc:sldMkLst>
        <pc:spChg chg="mod">
          <ac:chgData name="Dostálová" userId="2ae5657d-a9b7-416e-9152-70291f859b78" providerId="ADAL" clId="{7698CEB5-C88A-40D1-AC41-3859F2554A96}" dt="2022-11-20T15:58:10.060" v="398" actId="255"/>
          <ac:spMkLst>
            <pc:docMk/>
            <pc:sldMk cId="266532209" sldId="263"/>
            <ac:spMk id="2" creationId="{51FB3A67-6F2E-61DD-39A8-17F6526B3619}"/>
          </ac:spMkLst>
        </pc:spChg>
        <pc:spChg chg="mod">
          <ac:chgData name="Dostálová" userId="2ae5657d-a9b7-416e-9152-70291f859b78" providerId="ADAL" clId="{7698CEB5-C88A-40D1-AC41-3859F2554A96}" dt="2022-11-20T15:42:09.173" v="167" actId="207"/>
          <ac:spMkLst>
            <pc:docMk/>
            <pc:sldMk cId="266532209" sldId="263"/>
            <ac:spMk id="3" creationId="{2DDCB226-16F9-6654-E2FF-1C7A3F90DDE0}"/>
          </ac:spMkLst>
        </pc:spChg>
      </pc:sldChg>
      <pc:sldChg chg="modSp new mod">
        <pc:chgData name="Dostálová" userId="2ae5657d-a9b7-416e-9152-70291f859b78" providerId="ADAL" clId="{7698CEB5-C88A-40D1-AC41-3859F2554A96}" dt="2022-11-20T15:58:19.116" v="399" actId="255"/>
        <pc:sldMkLst>
          <pc:docMk/>
          <pc:sldMk cId="4199046818" sldId="264"/>
        </pc:sldMkLst>
        <pc:spChg chg="mod">
          <ac:chgData name="Dostálová" userId="2ae5657d-a9b7-416e-9152-70291f859b78" providerId="ADAL" clId="{7698CEB5-C88A-40D1-AC41-3859F2554A96}" dt="2022-11-20T15:58:19.116" v="399" actId="255"/>
          <ac:spMkLst>
            <pc:docMk/>
            <pc:sldMk cId="4199046818" sldId="264"/>
            <ac:spMk id="2" creationId="{83925369-7B8F-766B-6030-EA4FB4D35561}"/>
          </ac:spMkLst>
        </pc:spChg>
        <pc:spChg chg="mod">
          <ac:chgData name="Dostálová" userId="2ae5657d-a9b7-416e-9152-70291f859b78" providerId="ADAL" clId="{7698CEB5-C88A-40D1-AC41-3859F2554A96}" dt="2022-11-20T15:43:51.121" v="253" actId="27636"/>
          <ac:spMkLst>
            <pc:docMk/>
            <pc:sldMk cId="4199046818" sldId="264"/>
            <ac:spMk id="3" creationId="{90DD5DB1-1409-EAAD-F2D0-3950FD32B9A1}"/>
          </ac:spMkLst>
        </pc:spChg>
      </pc:sldChg>
      <pc:sldChg chg="modSp new mod">
        <pc:chgData name="Dostálová" userId="2ae5657d-a9b7-416e-9152-70291f859b78" providerId="ADAL" clId="{7698CEB5-C88A-40D1-AC41-3859F2554A96}" dt="2022-11-20T15:58:33.422" v="401" actId="255"/>
        <pc:sldMkLst>
          <pc:docMk/>
          <pc:sldMk cId="1106473954" sldId="265"/>
        </pc:sldMkLst>
        <pc:spChg chg="mod">
          <ac:chgData name="Dostálová" userId="2ae5657d-a9b7-416e-9152-70291f859b78" providerId="ADAL" clId="{7698CEB5-C88A-40D1-AC41-3859F2554A96}" dt="2022-11-20T15:58:26.949" v="400" actId="255"/>
          <ac:spMkLst>
            <pc:docMk/>
            <pc:sldMk cId="1106473954" sldId="265"/>
            <ac:spMk id="2" creationId="{492CE44E-5820-174A-6F47-70984C3F222E}"/>
          </ac:spMkLst>
        </pc:spChg>
        <pc:spChg chg="mod">
          <ac:chgData name="Dostálová" userId="2ae5657d-a9b7-416e-9152-70291f859b78" providerId="ADAL" clId="{7698CEB5-C88A-40D1-AC41-3859F2554A96}" dt="2022-11-20T15:58:33.422" v="401" actId="255"/>
          <ac:spMkLst>
            <pc:docMk/>
            <pc:sldMk cId="1106473954" sldId="265"/>
            <ac:spMk id="3" creationId="{DA049574-3481-29AA-F8A7-C4E24EF8D98B}"/>
          </ac:spMkLst>
        </pc:spChg>
      </pc:sldChg>
      <pc:sldChg chg="modSp new mod">
        <pc:chgData name="Dostálová" userId="2ae5657d-a9b7-416e-9152-70291f859b78" providerId="ADAL" clId="{7698CEB5-C88A-40D1-AC41-3859F2554A96}" dt="2022-11-20T15:58:39.508" v="402" actId="255"/>
        <pc:sldMkLst>
          <pc:docMk/>
          <pc:sldMk cId="3787046313" sldId="266"/>
        </pc:sldMkLst>
        <pc:spChg chg="mod">
          <ac:chgData name="Dostálová" userId="2ae5657d-a9b7-416e-9152-70291f859b78" providerId="ADAL" clId="{7698CEB5-C88A-40D1-AC41-3859F2554A96}" dt="2022-11-20T15:58:39.508" v="402" actId="255"/>
          <ac:spMkLst>
            <pc:docMk/>
            <pc:sldMk cId="3787046313" sldId="266"/>
            <ac:spMk id="2" creationId="{BB323D44-BB44-5DAB-C3AF-B1E294201F9A}"/>
          </ac:spMkLst>
        </pc:spChg>
        <pc:spChg chg="mod">
          <ac:chgData name="Dostálová" userId="2ae5657d-a9b7-416e-9152-70291f859b78" providerId="ADAL" clId="{7698CEB5-C88A-40D1-AC41-3859F2554A96}" dt="2022-11-20T15:45:10.219" v="321" actId="20577"/>
          <ac:spMkLst>
            <pc:docMk/>
            <pc:sldMk cId="3787046313" sldId="266"/>
            <ac:spMk id="3" creationId="{729067ED-961F-B74F-C82D-1B05A5BE866A}"/>
          </ac:spMkLst>
        </pc:spChg>
      </pc:sldChg>
      <pc:sldChg chg="modSp new mod">
        <pc:chgData name="Dostálová" userId="2ae5657d-a9b7-416e-9152-70291f859b78" providerId="ADAL" clId="{7698CEB5-C88A-40D1-AC41-3859F2554A96}" dt="2022-11-20T15:58:46.347" v="403" actId="255"/>
        <pc:sldMkLst>
          <pc:docMk/>
          <pc:sldMk cId="1006726796" sldId="267"/>
        </pc:sldMkLst>
        <pc:spChg chg="mod">
          <ac:chgData name="Dostálová" userId="2ae5657d-a9b7-416e-9152-70291f859b78" providerId="ADAL" clId="{7698CEB5-C88A-40D1-AC41-3859F2554A96}" dt="2022-11-20T15:58:46.347" v="403" actId="255"/>
          <ac:spMkLst>
            <pc:docMk/>
            <pc:sldMk cId="1006726796" sldId="267"/>
            <ac:spMk id="2" creationId="{5839D157-8810-25CB-52D8-1A8D75CE2AA1}"/>
          </ac:spMkLst>
        </pc:spChg>
        <pc:spChg chg="mod">
          <ac:chgData name="Dostálová" userId="2ae5657d-a9b7-416e-9152-70291f859b78" providerId="ADAL" clId="{7698CEB5-C88A-40D1-AC41-3859F2554A96}" dt="2022-11-20T15:45:36.439" v="341" actId="20577"/>
          <ac:spMkLst>
            <pc:docMk/>
            <pc:sldMk cId="1006726796" sldId="267"/>
            <ac:spMk id="3" creationId="{30C3DC7D-A4B1-60A8-0985-CD1DBA311567}"/>
          </ac:spMkLst>
        </pc:spChg>
      </pc:sldChg>
      <pc:sldChg chg="new del">
        <pc:chgData name="Dostálová" userId="2ae5657d-a9b7-416e-9152-70291f859b78" providerId="ADAL" clId="{7698CEB5-C88A-40D1-AC41-3859F2554A96}" dt="2022-11-20T15:52:38.954" v="392" actId="47"/>
        <pc:sldMkLst>
          <pc:docMk/>
          <pc:sldMk cId="548031451" sldId="268"/>
        </pc:sldMkLst>
      </pc:sldChg>
      <pc:sldChg chg="addSp modSp new mod">
        <pc:chgData name="Dostálová" userId="2ae5657d-a9b7-416e-9152-70291f859b78" providerId="ADAL" clId="{7698CEB5-C88A-40D1-AC41-3859F2554A96}" dt="2022-11-20T15:52:30.685" v="391" actId="14100"/>
        <pc:sldMkLst>
          <pc:docMk/>
          <pc:sldMk cId="582788862" sldId="269"/>
        </pc:sldMkLst>
        <pc:picChg chg="add mod">
          <ac:chgData name="Dostálová" userId="2ae5657d-a9b7-416e-9152-70291f859b78" providerId="ADAL" clId="{7698CEB5-C88A-40D1-AC41-3859F2554A96}" dt="2022-11-20T15:52:30.685" v="391" actId="14100"/>
          <ac:picMkLst>
            <pc:docMk/>
            <pc:sldMk cId="582788862" sldId="269"/>
            <ac:picMk id="3" creationId="{BB35DB74-E3D6-D311-FB9E-5160BF839B92}"/>
          </ac:picMkLst>
        </pc:picChg>
      </pc:sldChg>
      <pc:sldChg chg="addSp modSp new mod">
        <pc:chgData name="Dostálová" userId="2ae5657d-a9b7-416e-9152-70291f859b78" providerId="ADAL" clId="{7698CEB5-C88A-40D1-AC41-3859F2554A96}" dt="2022-11-20T15:56:49.436" v="395" actId="1076"/>
        <pc:sldMkLst>
          <pc:docMk/>
          <pc:sldMk cId="4067559698" sldId="270"/>
        </pc:sldMkLst>
        <pc:picChg chg="add mod">
          <ac:chgData name="Dostálová" userId="2ae5657d-a9b7-416e-9152-70291f859b78" providerId="ADAL" clId="{7698CEB5-C88A-40D1-AC41-3859F2554A96}" dt="2022-11-20T15:56:49.436" v="395" actId="1076"/>
          <ac:picMkLst>
            <pc:docMk/>
            <pc:sldMk cId="4067559698" sldId="270"/>
            <ac:picMk id="3" creationId="{7A36E7DC-62D7-49A2-389B-65FDE03F4FBD}"/>
          </ac:picMkLst>
        </pc:picChg>
      </pc:sldChg>
    </pc:docChg>
  </pc:docChgLst>
  <pc:docChgLst>
    <pc:chgData name="Dostálová Hana" userId="69e8f6ac-ccbb-4aae-a07f-52f014883778" providerId="ADAL" clId="{71C0BDC5-D97B-4B96-93F9-07EDDF875EBF}"/>
    <pc:docChg chg="undo custSel delSld modSld">
      <pc:chgData name="Dostálová Hana" userId="69e8f6ac-ccbb-4aae-a07f-52f014883778" providerId="ADAL" clId="{71C0BDC5-D97B-4B96-93F9-07EDDF875EBF}" dt="2024-11-18T14:32:52.815" v="171" actId="20577"/>
      <pc:docMkLst>
        <pc:docMk/>
      </pc:docMkLst>
      <pc:sldChg chg="modSp mod">
        <pc:chgData name="Dostálová Hana" userId="69e8f6ac-ccbb-4aae-a07f-52f014883778" providerId="ADAL" clId="{71C0BDC5-D97B-4B96-93F9-07EDDF875EBF}" dt="2024-11-18T14:24:51.267" v="55" actId="255"/>
        <pc:sldMkLst>
          <pc:docMk/>
          <pc:sldMk cId="800917359" sldId="256"/>
        </pc:sldMkLst>
        <pc:spChg chg="mod">
          <ac:chgData name="Dostálová Hana" userId="69e8f6ac-ccbb-4aae-a07f-52f014883778" providerId="ADAL" clId="{71C0BDC5-D97B-4B96-93F9-07EDDF875EBF}" dt="2024-11-18T14:24:51.267" v="55" actId="255"/>
          <ac:spMkLst>
            <pc:docMk/>
            <pc:sldMk cId="800917359" sldId="256"/>
            <ac:spMk id="3" creationId="{CD11A362-44B7-CE42-4D58-88D5D24504AA}"/>
          </ac:spMkLst>
        </pc:spChg>
      </pc:sldChg>
      <pc:sldChg chg="del">
        <pc:chgData name="Dostálová Hana" userId="69e8f6ac-ccbb-4aae-a07f-52f014883778" providerId="ADAL" clId="{71C0BDC5-D97B-4B96-93F9-07EDDF875EBF}" dt="2024-11-18T14:16:42.705" v="6" actId="47"/>
        <pc:sldMkLst>
          <pc:docMk/>
          <pc:sldMk cId="3352271919" sldId="258"/>
        </pc:sldMkLst>
      </pc:sldChg>
      <pc:sldChg chg="modSp mod">
        <pc:chgData name="Dostálová Hana" userId="69e8f6ac-ccbb-4aae-a07f-52f014883778" providerId="ADAL" clId="{71C0BDC5-D97B-4B96-93F9-07EDDF875EBF}" dt="2024-11-18T14:31:19.715" v="147" actId="27636"/>
        <pc:sldMkLst>
          <pc:docMk/>
          <pc:sldMk cId="2259432720" sldId="259"/>
        </pc:sldMkLst>
        <pc:spChg chg="mod">
          <ac:chgData name="Dostálová Hana" userId="69e8f6ac-ccbb-4aae-a07f-52f014883778" providerId="ADAL" clId="{71C0BDC5-D97B-4B96-93F9-07EDDF875EBF}" dt="2024-11-18T14:31:13.175" v="145" actId="20577"/>
          <ac:spMkLst>
            <pc:docMk/>
            <pc:sldMk cId="2259432720" sldId="259"/>
            <ac:spMk id="2" creationId="{49A91256-696B-4207-2D3B-0FFAE0BA425E}"/>
          </ac:spMkLst>
        </pc:spChg>
        <pc:spChg chg="mod">
          <ac:chgData name="Dostálová Hana" userId="69e8f6ac-ccbb-4aae-a07f-52f014883778" providerId="ADAL" clId="{71C0BDC5-D97B-4B96-93F9-07EDDF875EBF}" dt="2024-11-18T14:31:19.715" v="147" actId="27636"/>
          <ac:spMkLst>
            <pc:docMk/>
            <pc:sldMk cId="2259432720" sldId="259"/>
            <ac:spMk id="3" creationId="{6AC6A757-EF8D-D496-68C2-E5C3D77DEBBF}"/>
          </ac:spMkLst>
        </pc:spChg>
      </pc:sldChg>
      <pc:sldChg chg="modSp del mod">
        <pc:chgData name="Dostálová Hana" userId="69e8f6ac-ccbb-4aae-a07f-52f014883778" providerId="ADAL" clId="{71C0BDC5-D97B-4B96-93F9-07EDDF875EBF}" dt="2024-11-18T14:30:03.969" v="115" actId="47"/>
        <pc:sldMkLst>
          <pc:docMk/>
          <pc:sldMk cId="1292423532" sldId="261"/>
        </pc:sldMkLst>
        <pc:spChg chg="mod">
          <ac:chgData name="Dostálová Hana" userId="69e8f6ac-ccbb-4aae-a07f-52f014883778" providerId="ADAL" clId="{71C0BDC5-D97B-4B96-93F9-07EDDF875EBF}" dt="2024-11-18T14:28:32.461" v="95"/>
          <ac:spMkLst>
            <pc:docMk/>
            <pc:sldMk cId="1292423532" sldId="261"/>
            <ac:spMk id="3" creationId="{22D42356-7996-46D3-8781-D4967D4CE7D6}"/>
          </ac:spMkLst>
        </pc:spChg>
      </pc:sldChg>
      <pc:sldChg chg="modSp mod">
        <pc:chgData name="Dostálová Hana" userId="69e8f6ac-ccbb-4aae-a07f-52f014883778" providerId="ADAL" clId="{71C0BDC5-D97B-4B96-93F9-07EDDF875EBF}" dt="2024-11-18T14:22:33.014" v="17" actId="6549"/>
        <pc:sldMkLst>
          <pc:docMk/>
          <pc:sldMk cId="1941457466" sldId="262"/>
        </pc:sldMkLst>
        <pc:spChg chg="mod">
          <ac:chgData name="Dostálová Hana" userId="69e8f6ac-ccbb-4aae-a07f-52f014883778" providerId="ADAL" clId="{71C0BDC5-D97B-4B96-93F9-07EDDF875EBF}" dt="2024-11-18T14:22:33.014" v="17" actId="6549"/>
          <ac:spMkLst>
            <pc:docMk/>
            <pc:sldMk cId="1941457466" sldId="262"/>
            <ac:spMk id="3" creationId="{BCF8AD6A-9782-2C80-F37D-AE734D51325E}"/>
          </ac:spMkLst>
        </pc:spChg>
      </pc:sldChg>
      <pc:sldChg chg="modSp mod">
        <pc:chgData name="Dostálová Hana" userId="69e8f6ac-ccbb-4aae-a07f-52f014883778" providerId="ADAL" clId="{71C0BDC5-D97B-4B96-93F9-07EDDF875EBF}" dt="2024-11-18T14:23:42.245" v="27" actId="6549"/>
        <pc:sldMkLst>
          <pc:docMk/>
          <pc:sldMk cId="266532209" sldId="263"/>
        </pc:sldMkLst>
        <pc:spChg chg="mod">
          <ac:chgData name="Dostálová Hana" userId="69e8f6ac-ccbb-4aae-a07f-52f014883778" providerId="ADAL" clId="{71C0BDC5-D97B-4B96-93F9-07EDDF875EBF}" dt="2024-11-18T14:23:42.245" v="27" actId="6549"/>
          <ac:spMkLst>
            <pc:docMk/>
            <pc:sldMk cId="266532209" sldId="263"/>
            <ac:spMk id="3" creationId="{2DDCB226-16F9-6654-E2FF-1C7A3F90DDE0}"/>
          </ac:spMkLst>
        </pc:spChg>
      </pc:sldChg>
      <pc:sldChg chg="modSp mod">
        <pc:chgData name="Dostálová Hana" userId="69e8f6ac-ccbb-4aae-a07f-52f014883778" providerId="ADAL" clId="{71C0BDC5-D97B-4B96-93F9-07EDDF875EBF}" dt="2024-11-18T14:32:52.815" v="171" actId="20577"/>
        <pc:sldMkLst>
          <pc:docMk/>
          <pc:sldMk cId="4199046818" sldId="264"/>
        </pc:sldMkLst>
        <pc:spChg chg="mod">
          <ac:chgData name="Dostálová Hana" userId="69e8f6ac-ccbb-4aae-a07f-52f014883778" providerId="ADAL" clId="{71C0BDC5-D97B-4B96-93F9-07EDDF875EBF}" dt="2024-11-18T14:32:52.815" v="171" actId="20577"/>
          <ac:spMkLst>
            <pc:docMk/>
            <pc:sldMk cId="4199046818" sldId="264"/>
            <ac:spMk id="3" creationId="{90DD5DB1-1409-EAAD-F2D0-3950FD32B9A1}"/>
          </ac:spMkLst>
        </pc:spChg>
      </pc:sldChg>
      <pc:sldChg chg="modSp mod">
        <pc:chgData name="Dostálová Hana" userId="69e8f6ac-ccbb-4aae-a07f-52f014883778" providerId="ADAL" clId="{71C0BDC5-D97B-4B96-93F9-07EDDF875EBF}" dt="2024-11-18T14:31:57.740" v="169" actId="6549"/>
        <pc:sldMkLst>
          <pc:docMk/>
          <pc:sldMk cId="2355284805" sldId="271"/>
        </pc:sldMkLst>
        <pc:spChg chg="mod">
          <ac:chgData name="Dostálová Hana" userId="69e8f6ac-ccbb-4aae-a07f-52f014883778" providerId="ADAL" clId="{71C0BDC5-D97B-4B96-93F9-07EDDF875EBF}" dt="2024-11-18T14:31:57.740" v="169" actId="6549"/>
          <ac:spMkLst>
            <pc:docMk/>
            <pc:sldMk cId="2355284805" sldId="271"/>
            <ac:spMk id="2" creationId="{D4551CC4-2CE4-69FC-82A3-1110518D42CC}"/>
          </ac:spMkLst>
        </pc:spChg>
        <pc:spChg chg="mod">
          <ac:chgData name="Dostálová Hana" userId="69e8f6ac-ccbb-4aae-a07f-52f014883778" providerId="ADAL" clId="{71C0BDC5-D97B-4B96-93F9-07EDDF875EBF}" dt="2024-11-18T14:31:47.772" v="149" actId="6549"/>
          <ac:spMkLst>
            <pc:docMk/>
            <pc:sldMk cId="2355284805" sldId="271"/>
            <ac:spMk id="3" creationId="{F08B5F0E-36A2-8860-C41E-27995A9FA906}"/>
          </ac:spMkLst>
        </pc:spChg>
      </pc:sldChg>
      <pc:sldChg chg="modSp mod">
        <pc:chgData name="Dostálová Hana" userId="69e8f6ac-ccbb-4aae-a07f-52f014883778" providerId="ADAL" clId="{71C0BDC5-D97B-4B96-93F9-07EDDF875EBF}" dt="2024-11-18T14:20:11.630" v="15" actId="6549"/>
        <pc:sldMkLst>
          <pc:docMk/>
          <pc:sldMk cId="363705915" sldId="273"/>
        </pc:sldMkLst>
        <pc:spChg chg="mod">
          <ac:chgData name="Dostálová Hana" userId="69e8f6ac-ccbb-4aae-a07f-52f014883778" providerId="ADAL" clId="{71C0BDC5-D97B-4B96-93F9-07EDDF875EBF}" dt="2024-11-18T14:20:11.630" v="15" actId="6549"/>
          <ac:spMkLst>
            <pc:docMk/>
            <pc:sldMk cId="363705915" sldId="273"/>
            <ac:spMk id="3" creationId="{F14B3863-0E4B-D01D-32A5-7220C2749881}"/>
          </ac:spMkLst>
        </pc:spChg>
      </pc:sldChg>
      <pc:sldChg chg="modSp mod">
        <pc:chgData name="Dostálová Hana" userId="69e8f6ac-ccbb-4aae-a07f-52f014883778" providerId="ADAL" clId="{71C0BDC5-D97B-4B96-93F9-07EDDF875EBF}" dt="2024-11-18T14:24:24.392" v="54" actId="255"/>
        <pc:sldMkLst>
          <pc:docMk/>
          <pc:sldMk cId="2784625272" sldId="275"/>
        </pc:sldMkLst>
        <pc:spChg chg="mod">
          <ac:chgData name="Dostálová Hana" userId="69e8f6ac-ccbb-4aae-a07f-52f014883778" providerId="ADAL" clId="{71C0BDC5-D97B-4B96-93F9-07EDDF875EBF}" dt="2024-11-18T14:24:24.392" v="54" actId="255"/>
          <ac:spMkLst>
            <pc:docMk/>
            <pc:sldMk cId="2784625272" sldId="275"/>
            <ac:spMk id="3" creationId="{9C2E567A-32F6-9F3A-E706-E832BCD12F73}"/>
          </ac:spMkLst>
        </pc:spChg>
      </pc:sldChg>
    </pc:docChg>
  </pc:docChgLst>
  <pc:docChgLst>
    <pc:chgData name="Dostálová Hana" userId="69e8f6ac-ccbb-4aae-a07f-52f014883778" providerId="ADAL" clId="{E2FA0DF5-FBB9-4B58-9EDE-8BA0FC1B78F7}"/>
    <pc:docChg chg="undo custSel modSld">
      <pc:chgData name="Dostálová Hana" userId="69e8f6ac-ccbb-4aae-a07f-52f014883778" providerId="ADAL" clId="{E2FA0DF5-FBB9-4B58-9EDE-8BA0FC1B78F7}" dt="2023-11-22T16:21:24.594" v="11" actId="5793"/>
      <pc:docMkLst>
        <pc:docMk/>
      </pc:docMkLst>
      <pc:sldChg chg="modSp mod">
        <pc:chgData name="Dostálová Hana" userId="69e8f6ac-ccbb-4aae-a07f-52f014883778" providerId="ADAL" clId="{E2FA0DF5-FBB9-4B58-9EDE-8BA0FC1B78F7}" dt="2023-11-22T16:21:24.594" v="11" actId="5793"/>
        <pc:sldMkLst>
          <pc:docMk/>
          <pc:sldMk cId="266532209" sldId="263"/>
        </pc:sldMkLst>
        <pc:spChg chg="mod">
          <ac:chgData name="Dostálová Hana" userId="69e8f6ac-ccbb-4aae-a07f-52f014883778" providerId="ADAL" clId="{E2FA0DF5-FBB9-4B58-9EDE-8BA0FC1B78F7}" dt="2023-11-22T16:21:24.594" v="11" actId="5793"/>
          <ac:spMkLst>
            <pc:docMk/>
            <pc:sldMk cId="266532209" sldId="263"/>
            <ac:spMk id="3" creationId="{2DDCB226-16F9-6654-E2FF-1C7A3F90DDE0}"/>
          </ac:spMkLst>
        </pc:spChg>
      </pc:sldChg>
      <pc:sldChg chg="modSp mod">
        <pc:chgData name="Dostálová Hana" userId="69e8f6ac-ccbb-4aae-a07f-52f014883778" providerId="ADAL" clId="{E2FA0DF5-FBB9-4B58-9EDE-8BA0FC1B78F7}" dt="2023-11-22T16:17:56.323" v="1" actId="113"/>
        <pc:sldMkLst>
          <pc:docMk/>
          <pc:sldMk cId="3307633100" sldId="272"/>
        </pc:sldMkLst>
        <pc:spChg chg="mod">
          <ac:chgData name="Dostálová Hana" userId="69e8f6ac-ccbb-4aae-a07f-52f014883778" providerId="ADAL" clId="{E2FA0DF5-FBB9-4B58-9EDE-8BA0FC1B78F7}" dt="2023-11-22T16:17:56.323" v="1" actId="113"/>
          <ac:spMkLst>
            <pc:docMk/>
            <pc:sldMk cId="3307633100" sldId="272"/>
            <ac:spMk id="3" creationId="{15851537-61C1-4484-6BB4-23361C4E94E4}"/>
          </ac:spMkLst>
        </pc:spChg>
      </pc:sldChg>
      <pc:sldChg chg="modSp mod">
        <pc:chgData name="Dostálová Hana" userId="69e8f6ac-ccbb-4aae-a07f-52f014883778" providerId="ADAL" clId="{E2FA0DF5-FBB9-4B58-9EDE-8BA0FC1B78F7}" dt="2023-11-22T16:18:55.909" v="2" actId="20577"/>
        <pc:sldMkLst>
          <pc:docMk/>
          <pc:sldMk cId="1800225917" sldId="274"/>
        </pc:sldMkLst>
        <pc:spChg chg="mod">
          <ac:chgData name="Dostálová Hana" userId="69e8f6ac-ccbb-4aae-a07f-52f014883778" providerId="ADAL" clId="{E2FA0DF5-FBB9-4B58-9EDE-8BA0FC1B78F7}" dt="2023-11-22T16:18:55.909" v="2" actId="20577"/>
          <ac:spMkLst>
            <pc:docMk/>
            <pc:sldMk cId="1800225917" sldId="274"/>
            <ac:spMk id="2" creationId="{5C16979F-BD21-8FC0-3BFE-80B1A2070197}"/>
          </ac:spMkLst>
        </pc:spChg>
      </pc:sldChg>
    </pc:docChg>
  </pc:docChgLst>
  <pc:docChgLst>
    <pc:chgData name="Dostálová Hana" userId="69e8f6ac-ccbb-4aae-a07f-52f014883778" providerId="ADAL" clId="{7698CEB5-C88A-40D1-AC41-3859F2554A96}"/>
    <pc:docChg chg="custSel addSld delSld modSld sldOrd">
      <pc:chgData name="Dostálová Hana" userId="69e8f6ac-ccbb-4aae-a07f-52f014883778" providerId="ADAL" clId="{7698CEB5-C88A-40D1-AC41-3859F2554A96}" dt="2023-11-21T17:03:41.328" v="1581" actId="20577"/>
      <pc:docMkLst>
        <pc:docMk/>
      </pc:docMkLst>
      <pc:sldChg chg="modSp mod">
        <pc:chgData name="Dostálová Hana" userId="69e8f6ac-ccbb-4aae-a07f-52f014883778" providerId="ADAL" clId="{7698CEB5-C88A-40D1-AC41-3859F2554A96}" dt="2023-11-21T16:10:56.937" v="3" actId="20577"/>
        <pc:sldMkLst>
          <pc:docMk/>
          <pc:sldMk cId="800917359" sldId="256"/>
        </pc:sldMkLst>
        <pc:spChg chg="mod">
          <ac:chgData name="Dostálová Hana" userId="69e8f6ac-ccbb-4aae-a07f-52f014883778" providerId="ADAL" clId="{7698CEB5-C88A-40D1-AC41-3859F2554A96}" dt="2023-11-21T16:10:56.937" v="3" actId="20577"/>
          <ac:spMkLst>
            <pc:docMk/>
            <pc:sldMk cId="800917359" sldId="256"/>
            <ac:spMk id="3" creationId="{CD11A362-44B7-CE42-4D58-88D5D24504AA}"/>
          </ac:spMkLst>
        </pc:spChg>
      </pc:sldChg>
      <pc:sldChg chg="modSp mod">
        <pc:chgData name="Dostálová Hana" userId="69e8f6ac-ccbb-4aae-a07f-52f014883778" providerId="ADAL" clId="{7698CEB5-C88A-40D1-AC41-3859F2554A96}" dt="2023-11-21T16:29:17.145" v="469" actId="20577"/>
        <pc:sldMkLst>
          <pc:docMk/>
          <pc:sldMk cId="2259432720" sldId="259"/>
        </pc:sldMkLst>
        <pc:spChg chg="mod">
          <ac:chgData name="Dostálová Hana" userId="69e8f6ac-ccbb-4aae-a07f-52f014883778" providerId="ADAL" clId="{7698CEB5-C88A-40D1-AC41-3859F2554A96}" dt="2023-11-21T16:13:34.269" v="52" actId="20577"/>
          <ac:spMkLst>
            <pc:docMk/>
            <pc:sldMk cId="2259432720" sldId="259"/>
            <ac:spMk id="2" creationId="{49A91256-696B-4207-2D3B-0FFAE0BA425E}"/>
          </ac:spMkLst>
        </pc:spChg>
        <pc:spChg chg="mod">
          <ac:chgData name="Dostálová Hana" userId="69e8f6ac-ccbb-4aae-a07f-52f014883778" providerId="ADAL" clId="{7698CEB5-C88A-40D1-AC41-3859F2554A96}" dt="2023-11-21T16:29:17.145" v="469" actId="20577"/>
          <ac:spMkLst>
            <pc:docMk/>
            <pc:sldMk cId="2259432720" sldId="259"/>
            <ac:spMk id="3" creationId="{6AC6A757-EF8D-D496-68C2-E5C3D77DEBBF}"/>
          </ac:spMkLst>
        </pc:spChg>
      </pc:sldChg>
      <pc:sldChg chg="modSp mod ord">
        <pc:chgData name="Dostálová Hana" userId="69e8f6ac-ccbb-4aae-a07f-52f014883778" providerId="ADAL" clId="{7698CEB5-C88A-40D1-AC41-3859F2554A96}" dt="2023-11-21T16:45:34.361" v="1428" actId="20577"/>
        <pc:sldMkLst>
          <pc:docMk/>
          <pc:sldMk cId="1292423532" sldId="261"/>
        </pc:sldMkLst>
        <pc:spChg chg="mod">
          <ac:chgData name="Dostálová Hana" userId="69e8f6ac-ccbb-4aae-a07f-52f014883778" providerId="ADAL" clId="{7698CEB5-C88A-40D1-AC41-3859F2554A96}" dt="2023-11-21T16:45:34.361" v="1428" actId="20577"/>
          <ac:spMkLst>
            <pc:docMk/>
            <pc:sldMk cId="1292423532" sldId="261"/>
            <ac:spMk id="3" creationId="{22D42356-7996-46D3-8781-D4967D4CE7D6}"/>
          </ac:spMkLst>
        </pc:spChg>
      </pc:sldChg>
      <pc:sldChg chg="modSp mod">
        <pc:chgData name="Dostálová Hana" userId="69e8f6ac-ccbb-4aae-a07f-52f014883778" providerId="ADAL" clId="{7698CEB5-C88A-40D1-AC41-3859F2554A96}" dt="2023-11-21T17:01:24.134" v="1557" actId="27636"/>
        <pc:sldMkLst>
          <pc:docMk/>
          <pc:sldMk cId="1941457466" sldId="262"/>
        </pc:sldMkLst>
        <pc:spChg chg="mod">
          <ac:chgData name="Dostálová Hana" userId="69e8f6ac-ccbb-4aae-a07f-52f014883778" providerId="ADAL" clId="{7698CEB5-C88A-40D1-AC41-3859F2554A96}" dt="2023-11-21T17:01:24.134" v="1557" actId="27636"/>
          <ac:spMkLst>
            <pc:docMk/>
            <pc:sldMk cId="1941457466" sldId="262"/>
            <ac:spMk id="3" creationId="{BCF8AD6A-9782-2C80-F37D-AE734D51325E}"/>
          </ac:spMkLst>
        </pc:spChg>
      </pc:sldChg>
      <pc:sldChg chg="modSp mod">
        <pc:chgData name="Dostálová Hana" userId="69e8f6ac-ccbb-4aae-a07f-52f014883778" providerId="ADAL" clId="{7698CEB5-C88A-40D1-AC41-3859F2554A96}" dt="2023-11-21T16:48:32.367" v="1525" actId="20577"/>
        <pc:sldMkLst>
          <pc:docMk/>
          <pc:sldMk cId="266532209" sldId="263"/>
        </pc:sldMkLst>
        <pc:spChg chg="mod">
          <ac:chgData name="Dostálová Hana" userId="69e8f6ac-ccbb-4aae-a07f-52f014883778" providerId="ADAL" clId="{7698CEB5-C88A-40D1-AC41-3859F2554A96}" dt="2023-11-21T16:48:32.367" v="1525" actId="20577"/>
          <ac:spMkLst>
            <pc:docMk/>
            <pc:sldMk cId="266532209" sldId="263"/>
            <ac:spMk id="3" creationId="{2DDCB226-16F9-6654-E2FF-1C7A3F90DDE0}"/>
          </ac:spMkLst>
        </pc:spChg>
      </pc:sldChg>
      <pc:sldChg chg="modSp mod">
        <pc:chgData name="Dostálová Hana" userId="69e8f6ac-ccbb-4aae-a07f-52f014883778" providerId="ADAL" clId="{7698CEB5-C88A-40D1-AC41-3859F2554A96}" dt="2023-11-21T16:49:45.895" v="1548" actId="6549"/>
        <pc:sldMkLst>
          <pc:docMk/>
          <pc:sldMk cId="4199046818" sldId="264"/>
        </pc:sldMkLst>
        <pc:spChg chg="mod">
          <ac:chgData name="Dostálová Hana" userId="69e8f6ac-ccbb-4aae-a07f-52f014883778" providerId="ADAL" clId="{7698CEB5-C88A-40D1-AC41-3859F2554A96}" dt="2023-11-21T16:49:45.895" v="1548" actId="6549"/>
          <ac:spMkLst>
            <pc:docMk/>
            <pc:sldMk cId="4199046818" sldId="264"/>
            <ac:spMk id="3" creationId="{90DD5DB1-1409-EAAD-F2D0-3950FD32B9A1}"/>
          </ac:spMkLst>
        </pc:spChg>
      </pc:sldChg>
      <pc:sldChg chg="del">
        <pc:chgData name="Dostálová Hana" userId="69e8f6ac-ccbb-4aae-a07f-52f014883778" providerId="ADAL" clId="{7698CEB5-C88A-40D1-AC41-3859F2554A96}" dt="2023-11-21T16:49:56.594" v="1549" actId="47"/>
        <pc:sldMkLst>
          <pc:docMk/>
          <pc:sldMk cId="1106473954" sldId="265"/>
        </pc:sldMkLst>
      </pc:sldChg>
      <pc:sldChg chg="del">
        <pc:chgData name="Dostálová Hana" userId="69e8f6ac-ccbb-4aae-a07f-52f014883778" providerId="ADAL" clId="{7698CEB5-C88A-40D1-AC41-3859F2554A96}" dt="2023-11-21T16:49:59.901" v="1550" actId="47"/>
        <pc:sldMkLst>
          <pc:docMk/>
          <pc:sldMk cId="3787046313" sldId="266"/>
        </pc:sldMkLst>
      </pc:sldChg>
      <pc:sldChg chg="del">
        <pc:chgData name="Dostálová Hana" userId="69e8f6ac-ccbb-4aae-a07f-52f014883778" providerId="ADAL" clId="{7698CEB5-C88A-40D1-AC41-3859F2554A96}" dt="2023-11-21T16:50:02.037" v="1551" actId="47"/>
        <pc:sldMkLst>
          <pc:docMk/>
          <pc:sldMk cId="1006726796" sldId="267"/>
        </pc:sldMkLst>
      </pc:sldChg>
      <pc:sldChg chg="delSp del mod">
        <pc:chgData name="Dostálová Hana" userId="69e8f6ac-ccbb-4aae-a07f-52f014883778" providerId="ADAL" clId="{7698CEB5-C88A-40D1-AC41-3859F2554A96}" dt="2023-11-21T16:44:00.141" v="1367" actId="47"/>
        <pc:sldMkLst>
          <pc:docMk/>
          <pc:sldMk cId="582788862" sldId="269"/>
        </pc:sldMkLst>
        <pc:picChg chg="del">
          <ac:chgData name="Dostálová Hana" userId="69e8f6ac-ccbb-4aae-a07f-52f014883778" providerId="ADAL" clId="{7698CEB5-C88A-40D1-AC41-3859F2554A96}" dt="2023-11-21T16:43:55.383" v="1366" actId="478"/>
          <ac:picMkLst>
            <pc:docMk/>
            <pc:sldMk cId="582788862" sldId="269"/>
            <ac:picMk id="3" creationId="{BB35DB74-E3D6-D311-FB9E-5160BF839B92}"/>
          </ac:picMkLst>
        </pc:picChg>
      </pc:sldChg>
      <pc:sldChg chg="del">
        <pc:chgData name="Dostálová Hana" userId="69e8f6ac-ccbb-4aae-a07f-52f014883778" providerId="ADAL" clId="{7698CEB5-C88A-40D1-AC41-3859F2554A96}" dt="2023-11-21T16:44:06.047" v="1368" actId="47"/>
        <pc:sldMkLst>
          <pc:docMk/>
          <pc:sldMk cId="4067559698" sldId="270"/>
        </pc:sldMkLst>
      </pc:sldChg>
      <pc:sldChg chg="modSp new mod">
        <pc:chgData name="Dostálová Hana" userId="69e8f6ac-ccbb-4aae-a07f-52f014883778" providerId="ADAL" clId="{7698CEB5-C88A-40D1-AC41-3859F2554A96}" dt="2023-11-21T16:26:32.596" v="467" actId="255"/>
        <pc:sldMkLst>
          <pc:docMk/>
          <pc:sldMk cId="2355284805" sldId="271"/>
        </pc:sldMkLst>
        <pc:spChg chg="mod">
          <ac:chgData name="Dostálová Hana" userId="69e8f6ac-ccbb-4aae-a07f-52f014883778" providerId="ADAL" clId="{7698CEB5-C88A-40D1-AC41-3859F2554A96}" dt="2023-11-21T16:18:53.771" v="121" actId="20577"/>
          <ac:spMkLst>
            <pc:docMk/>
            <pc:sldMk cId="2355284805" sldId="271"/>
            <ac:spMk id="2" creationId="{D4551CC4-2CE4-69FC-82A3-1110518D42CC}"/>
          </ac:spMkLst>
        </pc:spChg>
        <pc:spChg chg="mod">
          <ac:chgData name="Dostálová Hana" userId="69e8f6ac-ccbb-4aae-a07f-52f014883778" providerId="ADAL" clId="{7698CEB5-C88A-40D1-AC41-3859F2554A96}" dt="2023-11-21T16:26:32.596" v="467" actId="255"/>
          <ac:spMkLst>
            <pc:docMk/>
            <pc:sldMk cId="2355284805" sldId="271"/>
            <ac:spMk id="3" creationId="{F08B5F0E-36A2-8860-C41E-27995A9FA906}"/>
          </ac:spMkLst>
        </pc:spChg>
      </pc:sldChg>
      <pc:sldChg chg="modSp new mod">
        <pc:chgData name="Dostálová Hana" userId="69e8f6ac-ccbb-4aae-a07f-52f014883778" providerId="ADAL" clId="{7698CEB5-C88A-40D1-AC41-3859F2554A96}" dt="2023-11-21T16:37:22.673" v="977" actId="108"/>
        <pc:sldMkLst>
          <pc:docMk/>
          <pc:sldMk cId="3307633100" sldId="272"/>
        </pc:sldMkLst>
        <pc:spChg chg="mod">
          <ac:chgData name="Dostálová Hana" userId="69e8f6ac-ccbb-4aae-a07f-52f014883778" providerId="ADAL" clId="{7698CEB5-C88A-40D1-AC41-3859F2554A96}" dt="2023-11-21T16:29:47.211" v="489" actId="20577"/>
          <ac:spMkLst>
            <pc:docMk/>
            <pc:sldMk cId="3307633100" sldId="272"/>
            <ac:spMk id="2" creationId="{700A8442-AB8A-58B5-A43B-FA415CF22C64}"/>
          </ac:spMkLst>
        </pc:spChg>
        <pc:spChg chg="mod">
          <ac:chgData name="Dostálová Hana" userId="69e8f6ac-ccbb-4aae-a07f-52f014883778" providerId="ADAL" clId="{7698CEB5-C88A-40D1-AC41-3859F2554A96}" dt="2023-11-21T16:37:22.673" v="977" actId="108"/>
          <ac:spMkLst>
            <pc:docMk/>
            <pc:sldMk cId="3307633100" sldId="272"/>
            <ac:spMk id="3" creationId="{15851537-61C1-4484-6BB4-23361C4E94E4}"/>
          </ac:spMkLst>
        </pc:spChg>
      </pc:sldChg>
      <pc:sldChg chg="modSp new mod">
        <pc:chgData name="Dostálová Hana" userId="69e8f6ac-ccbb-4aae-a07f-52f014883778" providerId="ADAL" clId="{7698CEB5-C88A-40D1-AC41-3859F2554A96}" dt="2023-11-21T16:41:48.992" v="1255" actId="20577"/>
        <pc:sldMkLst>
          <pc:docMk/>
          <pc:sldMk cId="363705915" sldId="273"/>
        </pc:sldMkLst>
        <pc:spChg chg="mod">
          <ac:chgData name="Dostálová Hana" userId="69e8f6ac-ccbb-4aae-a07f-52f014883778" providerId="ADAL" clId="{7698CEB5-C88A-40D1-AC41-3859F2554A96}" dt="2023-11-21T16:38:29.403" v="1011" actId="20577"/>
          <ac:spMkLst>
            <pc:docMk/>
            <pc:sldMk cId="363705915" sldId="273"/>
            <ac:spMk id="2" creationId="{50A8D6C5-63AA-79C7-66D6-144423CFA56D}"/>
          </ac:spMkLst>
        </pc:spChg>
        <pc:spChg chg="mod">
          <ac:chgData name="Dostálová Hana" userId="69e8f6ac-ccbb-4aae-a07f-52f014883778" providerId="ADAL" clId="{7698CEB5-C88A-40D1-AC41-3859F2554A96}" dt="2023-11-21T16:41:48.992" v="1255" actId="20577"/>
          <ac:spMkLst>
            <pc:docMk/>
            <pc:sldMk cId="363705915" sldId="273"/>
            <ac:spMk id="3" creationId="{F14B3863-0E4B-D01D-32A5-7220C2749881}"/>
          </ac:spMkLst>
        </pc:spChg>
      </pc:sldChg>
      <pc:sldChg chg="modSp new mod">
        <pc:chgData name="Dostálová Hana" userId="69e8f6ac-ccbb-4aae-a07f-52f014883778" providerId="ADAL" clId="{7698CEB5-C88A-40D1-AC41-3859F2554A96}" dt="2023-11-21T16:43:22.150" v="1365" actId="255"/>
        <pc:sldMkLst>
          <pc:docMk/>
          <pc:sldMk cId="1800225917" sldId="274"/>
        </pc:sldMkLst>
        <pc:spChg chg="mod">
          <ac:chgData name="Dostálová Hana" userId="69e8f6ac-ccbb-4aae-a07f-52f014883778" providerId="ADAL" clId="{7698CEB5-C88A-40D1-AC41-3859F2554A96}" dt="2023-11-21T16:42:20.327" v="1291" actId="20577"/>
          <ac:spMkLst>
            <pc:docMk/>
            <pc:sldMk cId="1800225917" sldId="274"/>
            <ac:spMk id="2" creationId="{5C16979F-BD21-8FC0-3BFE-80B1A2070197}"/>
          </ac:spMkLst>
        </pc:spChg>
        <pc:spChg chg="mod">
          <ac:chgData name="Dostálová Hana" userId="69e8f6ac-ccbb-4aae-a07f-52f014883778" providerId="ADAL" clId="{7698CEB5-C88A-40D1-AC41-3859F2554A96}" dt="2023-11-21T16:43:22.150" v="1365" actId="255"/>
          <ac:spMkLst>
            <pc:docMk/>
            <pc:sldMk cId="1800225917" sldId="274"/>
            <ac:spMk id="3" creationId="{2B58869C-7B34-DED2-0BE1-965C290C58B1}"/>
          </ac:spMkLst>
        </pc:spChg>
      </pc:sldChg>
      <pc:sldChg chg="modSp new mod">
        <pc:chgData name="Dostálová Hana" userId="69e8f6ac-ccbb-4aae-a07f-52f014883778" providerId="ADAL" clId="{7698CEB5-C88A-40D1-AC41-3859F2554A96}" dt="2023-11-21T17:03:41.328" v="1581" actId="20577"/>
        <pc:sldMkLst>
          <pc:docMk/>
          <pc:sldMk cId="2784625272" sldId="275"/>
        </pc:sldMkLst>
        <pc:spChg chg="mod">
          <ac:chgData name="Dostálová Hana" userId="69e8f6ac-ccbb-4aae-a07f-52f014883778" providerId="ADAL" clId="{7698CEB5-C88A-40D1-AC41-3859F2554A96}" dt="2023-11-21T17:03:41.328" v="1581" actId="20577"/>
          <ac:spMkLst>
            <pc:docMk/>
            <pc:sldMk cId="2784625272" sldId="275"/>
            <ac:spMk id="2" creationId="{65461047-484F-7AB0-C1F5-13E88E4463B5}"/>
          </ac:spMkLst>
        </pc:spChg>
      </pc:sldChg>
    </pc:docChg>
  </pc:docChgLst>
  <pc:docChgLst>
    <pc:chgData name="Dostálová Hana" userId="69e8f6ac-ccbb-4aae-a07f-52f014883778" providerId="ADAL" clId="{3A6005A1-1DA6-451C-B04D-83C4E70CAF66}"/>
    <pc:docChg chg="modSld">
      <pc:chgData name="Dostálová Hana" userId="69e8f6ac-ccbb-4aae-a07f-52f014883778" providerId="ADAL" clId="{3A6005A1-1DA6-451C-B04D-83C4E70CAF66}" dt="2022-11-24T12:16:17.306" v="7" actId="113"/>
      <pc:docMkLst>
        <pc:docMk/>
      </pc:docMkLst>
      <pc:sldChg chg="modSp mod">
        <pc:chgData name="Dostálová Hana" userId="69e8f6ac-ccbb-4aae-a07f-52f014883778" providerId="ADAL" clId="{3A6005A1-1DA6-451C-B04D-83C4E70CAF66}" dt="2022-11-24T12:13:28.691" v="3" actId="113"/>
        <pc:sldMkLst>
          <pc:docMk/>
          <pc:sldMk cId="692946935" sldId="260"/>
        </pc:sldMkLst>
        <pc:spChg chg="mod">
          <ac:chgData name="Dostálová Hana" userId="69e8f6ac-ccbb-4aae-a07f-52f014883778" providerId="ADAL" clId="{3A6005A1-1DA6-451C-B04D-83C4E70CAF66}" dt="2022-11-24T12:13:28.691" v="3" actId="113"/>
          <ac:spMkLst>
            <pc:docMk/>
            <pc:sldMk cId="692946935" sldId="260"/>
            <ac:spMk id="3" creationId="{F7F7F635-F220-143B-DA7F-3314C2139911}"/>
          </ac:spMkLst>
        </pc:spChg>
      </pc:sldChg>
      <pc:sldChg chg="modSp mod">
        <pc:chgData name="Dostálová Hana" userId="69e8f6ac-ccbb-4aae-a07f-52f014883778" providerId="ADAL" clId="{3A6005A1-1DA6-451C-B04D-83C4E70CAF66}" dt="2022-11-24T12:15:09.840" v="6" actId="113"/>
        <pc:sldMkLst>
          <pc:docMk/>
          <pc:sldMk cId="1292423532" sldId="261"/>
        </pc:sldMkLst>
        <pc:spChg chg="mod">
          <ac:chgData name="Dostálová Hana" userId="69e8f6ac-ccbb-4aae-a07f-52f014883778" providerId="ADAL" clId="{3A6005A1-1DA6-451C-B04D-83C4E70CAF66}" dt="2022-11-24T12:15:09.840" v="6" actId="113"/>
          <ac:spMkLst>
            <pc:docMk/>
            <pc:sldMk cId="1292423532" sldId="261"/>
            <ac:spMk id="3" creationId="{22D42356-7996-46D3-8781-D4967D4CE7D6}"/>
          </ac:spMkLst>
        </pc:spChg>
      </pc:sldChg>
      <pc:sldChg chg="modSp mod">
        <pc:chgData name="Dostálová Hana" userId="69e8f6ac-ccbb-4aae-a07f-52f014883778" providerId="ADAL" clId="{3A6005A1-1DA6-451C-B04D-83C4E70CAF66}" dt="2022-11-24T12:16:17.306" v="7" actId="113"/>
        <pc:sldMkLst>
          <pc:docMk/>
          <pc:sldMk cId="3787046313" sldId="266"/>
        </pc:sldMkLst>
        <pc:spChg chg="mod">
          <ac:chgData name="Dostálová Hana" userId="69e8f6ac-ccbb-4aae-a07f-52f014883778" providerId="ADAL" clId="{3A6005A1-1DA6-451C-B04D-83C4E70CAF66}" dt="2022-11-24T12:16:17.306" v="7" actId="113"/>
          <ac:spMkLst>
            <pc:docMk/>
            <pc:sldMk cId="3787046313" sldId="266"/>
            <ac:spMk id="3" creationId="{729067ED-961F-B74F-C82D-1B05A5BE86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0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87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68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35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03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58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86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6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5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99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84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C8D732-7328-4A29-AB4A-D3DF327ADB0A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CB6E22B-06DB-4483-8C54-86844D865E0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890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abvsolvent.cz/" TargetMode="External"/><Relationship Id="rId2" Type="http://schemas.openxmlformats.org/officeDocument/2006/relationships/hyperlink" Target="https://www.atlasskolstv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lickevzdelani.cz/Zaci-a-studenti/Zaci-a-studenti-prehled-sekci" TargetMode="External"/><Relationship Id="rId4" Type="http://schemas.openxmlformats.org/officeDocument/2006/relationships/hyperlink" Target="https://prijimacky.cermat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sy.cz/" TargetMode="External"/><Relationship Id="rId2" Type="http://schemas.openxmlformats.org/officeDocument/2006/relationships/hyperlink" Target="https://www.prihlaskynastredni.cz/rodice-zaci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rijimacky.cermat.cz/aktuality/aktualita/349-jednotna-prijimaci-zkouska-202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77802-B851-2071-49F5-2326FF066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Setkání s rodiči vycházejících žáků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11A362-44B7-CE42-4D58-88D5D2450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3933" y="4299037"/>
            <a:ext cx="8144134" cy="1117687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20. 11. 2024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545AE4A-BE68-BCEF-09C2-38E783917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990" y="1161758"/>
            <a:ext cx="2629267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17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B3A67-6F2E-61DD-39A8-17F6526B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Termíny přijímacích zkoušek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CB226-16F9-6654-E2FF-1C7A3F90D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341634" cy="4434060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Jednotná přijímací zkouška - </a:t>
            </a:r>
            <a:r>
              <a:rPr lang="cs-CZ" sz="28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11. a 14. dubna 2025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(náhradní termín 29. a 30. dubna 2024)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Školní přijímací zkoušky - </a:t>
            </a:r>
            <a:r>
              <a:rPr lang="cs-CZ" sz="28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15.března - 23. dubna 202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  <a:r>
              <a:rPr lang="cs-CZ" sz="2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 </a:t>
            </a: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buNone/>
            </a:pP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cs-CZ" sz="28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Škola, kde budě žák konat JPZ bude přiřazena Cermatem</a:t>
            </a:r>
            <a:endParaRPr lang="cs-CZ" sz="2800" b="0" i="0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32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25369-7B8F-766B-6030-EA4FB4D35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Vyhlášení výsledků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DD5DB1-1409-EAAD-F2D0-3950FD32B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Vyhlášení výsledků přijímacího řízení </a:t>
            </a:r>
            <a:r>
              <a:rPr lang="cs-CZ" sz="28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15. května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04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61047-484F-7AB0-C1F5-13E88E44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 pro vaše 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2E567A-32F6-9F3A-E706-E832BCD12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z="4400" dirty="0"/>
              <a:t>Děkuji za pozornost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62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AA4AA-0FAD-6FF5-8FBE-F78E390AF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Informační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48A0C-0B8A-703B-290E-1A4C6E718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85060"/>
            <a:ext cx="10850619" cy="4488872"/>
          </a:xfrm>
        </p:spPr>
        <p:txBody>
          <a:bodyPr>
            <a:normAutofit fontScale="92500" lnSpcReduction="200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Atlas školství (Pardubický kraj)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 stránkách školy je zveřejněna prezentace s informacemi o přijímacím řízení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Tým “Deváťáci”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3000" b="0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2"/>
              </a:rPr>
              <a:t>https://www.atlasskolstvi.cz/</a:t>
            </a:r>
            <a:r>
              <a:rPr lang="cs-CZ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3000" b="0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/>
              </a:rPr>
              <a:t>https://www.infoabsolvent.cz/</a:t>
            </a:r>
            <a:r>
              <a:rPr lang="cs-CZ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3000" b="0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4"/>
              </a:rPr>
              <a:t>https://prijimacky.cermat.cz/</a:t>
            </a:r>
            <a:r>
              <a:rPr lang="cs-CZ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3000" b="0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5"/>
              </a:rPr>
              <a:t>https://www.klickevzdelani.cz/Zaci-a-studenti/Zaci-a-studenti-prehled-sekci</a:t>
            </a:r>
            <a:r>
              <a:rPr lang="cs-CZ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15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A91256-696B-4207-2D3B-0FFAE0BA4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1. Kolo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C6A757-EF8D-D496-68C2-E5C3D77DE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770373"/>
            <a:ext cx="11029615" cy="4610141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Žáci mohou podat maximálně dvě přihlášky do oborů s talentovou zkouškou + </a:t>
            </a:r>
            <a:r>
              <a:rPr lang="cs-CZ" sz="28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tři přihlášky do oborů bez talentové zkoušky, všechny je nutné </a:t>
            </a:r>
            <a:r>
              <a:rPr lang="cs-CZ" sz="2800" b="1" i="0" dirty="0" err="1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prioritizovat</a:t>
            </a:r>
            <a:r>
              <a:rPr lang="cs-CZ" sz="2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cs-CZ" sz="1600" b="0" i="0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Podání přihlášek zajišťuje rodič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Podání přihlášky v termínu </a:t>
            </a:r>
            <a:r>
              <a:rPr lang="cs-CZ" sz="28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1.2. – 20. 2. 2025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Některé obory vyžadují lékařské potvrzení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432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51CC4-2CE4-69FC-82A3-1110518D4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Způsob podání Přihlášky na SŠ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8B5F0E-36A2-8860-C41E-27995A9FA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08337"/>
          </a:xfrm>
        </p:spPr>
        <p:txBody>
          <a:bodyPr>
            <a:normAutofit fontScale="25000" lnSpcReduction="20000"/>
          </a:bodyPr>
          <a:lstStyle/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r>
              <a:rPr lang="cs-CZ" sz="11100" dirty="0">
                <a:hlinkClick r:id="rId2"/>
              </a:rPr>
              <a:t>https://www.prihlaskynastredni.cz/rodice-zaci.html</a:t>
            </a:r>
            <a:endParaRPr lang="cs-CZ" sz="11100" dirty="0"/>
          </a:p>
          <a:p>
            <a:r>
              <a:rPr lang="cs-CZ" sz="11100" dirty="0">
                <a:hlinkClick r:id="rId3"/>
              </a:rPr>
              <a:t>http://www.dipsy.cz</a:t>
            </a:r>
            <a:endParaRPr lang="cs-CZ" sz="11100" dirty="0"/>
          </a:p>
          <a:p>
            <a:pPr marL="0" indent="0">
              <a:buNone/>
            </a:pPr>
            <a:endParaRPr lang="cs-CZ" sz="11100" dirty="0"/>
          </a:p>
          <a:p>
            <a:r>
              <a:rPr lang="cs-CZ" sz="11200" dirty="0"/>
              <a:t>1) </a:t>
            </a:r>
            <a:r>
              <a:rPr lang="cs-CZ" sz="11200" b="1" dirty="0">
                <a:solidFill>
                  <a:srgbClr val="FF0000"/>
                </a:solidFill>
                <a:latin typeface="Calibri" panose="020F0502020204030204" pitchFamily="34" charset="0"/>
              </a:rPr>
              <a:t>elektronická přihláška </a:t>
            </a:r>
            <a:r>
              <a:rPr lang="cs-CZ" sz="11200" dirty="0"/>
              <a:t>– do systému se přihlásíte pomocí ID identity</a:t>
            </a:r>
          </a:p>
          <a:p>
            <a:r>
              <a:rPr lang="cs-CZ" sz="11200" dirty="0"/>
              <a:t>2) </a:t>
            </a:r>
            <a:r>
              <a:rPr lang="cs-CZ" sz="11200" b="1" dirty="0">
                <a:solidFill>
                  <a:srgbClr val="FF0000"/>
                </a:solidFill>
                <a:latin typeface="Calibri" panose="020F0502020204030204" pitchFamily="34" charset="0"/>
              </a:rPr>
              <a:t>výpis ze systému </a:t>
            </a:r>
            <a:r>
              <a:rPr lang="cs-CZ" sz="11200" dirty="0"/>
              <a:t>– vše vyplníte on-line bez přihlášení, vytisknete a pošlete (3 krát stejná přihláška)</a:t>
            </a:r>
          </a:p>
          <a:p>
            <a:r>
              <a:rPr lang="cs-CZ" sz="11200" dirty="0"/>
              <a:t>3) </a:t>
            </a:r>
            <a:r>
              <a:rPr lang="cs-CZ" sz="11200" b="1" dirty="0">
                <a:solidFill>
                  <a:srgbClr val="FF0000"/>
                </a:solidFill>
                <a:latin typeface="Calibri" panose="020F0502020204030204" pitchFamily="34" charset="0"/>
              </a:rPr>
              <a:t>tiskopisem se všemi přílohami </a:t>
            </a:r>
            <a:r>
              <a:rPr lang="cs-CZ" sz="11200" dirty="0"/>
              <a:t>– nachystáme ve škole v listinné podobě, doručíte na každou školu včetně všech příloh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84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A8442-AB8A-58B5-A43B-FA415CF22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Prioritizace škol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851537-61C1-4484-6BB4-23361C4E9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Na přihlášce </a:t>
            </a:r>
            <a:r>
              <a:rPr lang="cs-CZ" sz="2800" b="1" dirty="0">
                <a:solidFill>
                  <a:srgbClr val="FF0000"/>
                </a:solidFill>
              </a:rPr>
              <a:t>závazně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zvolit pořadí </a:t>
            </a:r>
            <a:r>
              <a:rPr lang="cs-CZ" sz="2800" dirty="0"/>
              <a:t>oborů vzdělávání </a:t>
            </a:r>
          </a:p>
          <a:p>
            <a:r>
              <a:rPr lang="cs-CZ" sz="2800" dirty="0"/>
              <a:t>Systém po ukončení přijímacího řízení </a:t>
            </a:r>
            <a:r>
              <a:rPr lang="cs-CZ" sz="2800" b="1" dirty="0">
                <a:solidFill>
                  <a:srgbClr val="FF0000"/>
                </a:solidFill>
              </a:rPr>
              <a:t>automaticky</a:t>
            </a:r>
            <a:r>
              <a:rPr lang="cs-CZ" sz="2800" dirty="0"/>
              <a:t> uchazeče </a:t>
            </a:r>
            <a:r>
              <a:rPr lang="cs-CZ" sz="2800" b="1" dirty="0">
                <a:solidFill>
                  <a:srgbClr val="FF0000"/>
                </a:solidFill>
              </a:rPr>
              <a:t>rozřadí </a:t>
            </a:r>
            <a:r>
              <a:rPr lang="cs-CZ" sz="2800" dirty="0"/>
              <a:t>(nepůjde podat odvolání)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Vzdání</a:t>
            </a:r>
            <a:r>
              <a:rPr lang="cs-CZ" sz="2800" dirty="0"/>
              <a:t> se přijetí v 1. kole – pokud uchazeč není spokojen s vybraným oborem, pak musí podat přihlášku v druhém kole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633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8D6C5-63AA-79C7-66D6-144423CF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Kolo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B3863-0E4B-D01D-32A5-7220C2749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20. května 2025 - zveřejněn seznam škol vypisujících druhé kolo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24. května 2025 </a:t>
            </a:r>
            <a:r>
              <a:rPr lang="cs-CZ" sz="2800" dirty="0"/>
              <a:t>– podání přihlášek do druhého kola, hlásí se žáci, kteří v 1. kole neuspěli či se vzdali přijetí</a:t>
            </a:r>
          </a:p>
          <a:p>
            <a:endParaRPr lang="cs-CZ" sz="2800" dirty="0"/>
          </a:p>
          <a:p>
            <a:r>
              <a:rPr lang="cs-CZ" sz="2800" dirty="0"/>
              <a:t>Školy zohlední výsledky JPZ z 1. kola</a:t>
            </a:r>
          </a:p>
        </p:txBody>
      </p:sp>
    </p:spTree>
    <p:extLst>
      <p:ext uri="{BB962C8B-B14F-4D97-AF65-F5344CB8AC3E}">
        <p14:creationId xmlns:p14="http://schemas.microsoft.com/office/powerpoint/2010/main" val="363705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6979F-BD21-8FC0-3BFE-80B1A207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 A další kola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58869C-7B34-DED2-0BE1-965C290C5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Nejsou již centrálně řízena</a:t>
            </a:r>
          </a:p>
          <a:p>
            <a:r>
              <a:rPr lang="cs-CZ" sz="2800" dirty="0"/>
              <a:t>Přihláška výhradně na listinném tiskopisu</a:t>
            </a:r>
          </a:p>
        </p:txBody>
      </p:sp>
    </p:spTree>
    <p:extLst>
      <p:ext uri="{BB962C8B-B14F-4D97-AF65-F5344CB8AC3E}">
        <p14:creationId xmlns:p14="http://schemas.microsoft.com/office/powerpoint/2010/main" val="1800225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CAA97-9CBA-7DF6-5B07-5D970F502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Přihlášky na SŠ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F7F635-F220-143B-DA7F-3314C2139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50933"/>
          </a:xfrm>
        </p:spPr>
        <p:txBody>
          <a:bodyPr/>
          <a:lstStyle/>
          <a:p>
            <a:pPr marL="0" indent="0" algn="l" rtl="0" fontAlgn="base">
              <a:buNone/>
            </a:pPr>
            <a:r>
              <a:rPr lang="cs-CZ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Kódy oborů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střední odborné vzdělání s výučním listem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L/0 + H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úplné střední odborné vzdělání s výučním listem i maturitou (viz tabulka)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úplné střední vzdělání s maturitou (bez výučního listu)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K/4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Úplné střední vzdělání - všeobecné (vzdělávání na gymnáziu)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946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14615-D2C7-6514-7A97-3573F68CB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Přijímací řízení na maturitní obory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F8AD6A-9782-2C80-F37D-AE734D51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 1. kole přijímacího řízení do oborů vzdělání s maturitní zkouškou se koná jednotná přijímací zkouška </a:t>
            </a:r>
            <a:r>
              <a:rPr lang="cs-CZ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 českého jazyka a literatury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z </a:t>
            </a:r>
            <a:r>
              <a:rPr lang="cs-CZ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matematiky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(CERMAT)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2"/>
              </a:rPr>
              <a:t>prijimacky.cermat.cz</a:t>
            </a: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Ředitel může stanovit i školní přijímací zkoušku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Kritéria vyhlásí ředitelé škol do 31. 1 2025</a:t>
            </a:r>
            <a:endParaRPr lang="cs-CZ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45746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106</TotalTime>
  <Words>479</Words>
  <Application>Microsoft Office PowerPoint</Application>
  <PresentationFormat>Širokoúhlá obrazovka</PresentationFormat>
  <Paragraphs>72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Wingdings 2</vt:lpstr>
      <vt:lpstr>Dividenda</vt:lpstr>
      <vt:lpstr>Setkání s rodiči vycházejících žáků</vt:lpstr>
      <vt:lpstr>Informační zdroje</vt:lpstr>
      <vt:lpstr>1. Kolo přijímacího řízení</vt:lpstr>
      <vt:lpstr>Způsob podání Přihlášky na SŠ </vt:lpstr>
      <vt:lpstr>Prioritizace škol</vt:lpstr>
      <vt:lpstr>2. Kolo přijímacího řízení</vt:lpstr>
      <vt:lpstr>3.  A další kola přijímacího řízení</vt:lpstr>
      <vt:lpstr>Přihlášky na SŠ</vt:lpstr>
      <vt:lpstr>Přijímací řízení na maturitní obory</vt:lpstr>
      <vt:lpstr>Termíny přijímacích zkoušek</vt:lpstr>
      <vt:lpstr>Vyhlášení výsledků přijímacího řízení</vt:lpstr>
      <vt:lpstr>Prostor pro vaše 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s rodiči vycházejících žáků</dc:title>
  <dc:creator>Dostálová</dc:creator>
  <cp:lastModifiedBy>Dostálová Hana</cp:lastModifiedBy>
  <cp:revision>1</cp:revision>
  <cp:lastPrinted>2023-11-21T16:52:05Z</cp:lastPrinted>
  <dcterms:created xsi:type="dcterms:W3CDTF">2022-11-20T15:31:12Z</dcterms:created>
  <dcterms:modified xsi:type="dcterms:W3CDTF">2024-11-18T14:33:25Z</dcterms:modified>
</cp:coreProperties>
</file>